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CF9A53-95D7-493A-A797-9543251591AA}" v="1" dt="2023-06-06T04:17:28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5942FCE-667C-4FD0-881E-701E302B4821}"/>
    <pc:docChg chg="modSld">
      <pc:chgData name="Narelle Wheaton" userId="6e1b2b30-480e-4f91-806b-6735d5b9e446" providerId="ADAL" clId="{15942FCE-667C-4FD0-881E-701E302B4821}" dt="2023-03-23T08:03:16.038" v="3" actId="1076"/>
      <pc:docMkLst>
        <pc:docMk/>
      </pc:docMkLst>
      <pc:sldChg chg="modSp mod">
        <pc:chgData name="Narelle Wheaton" userId="6e1b2b30-480e-4f91-806b-6735d5b9e446" providerId="ADAL" clId="{15942FCE-667C-4FD0-881E-701E302B4821}" dt="2023-03-23T08:03:16.038" v="3" actId="1076"/>
        <pc:sldMkLst>
          <pc:docMk/>
          <pc:sldMk cId="1607893357" sldId="258"/>
        </pc:sldMkLst>
        <pc:spChg chg="mod">
          <ac:chgData name="Narelle Wheaton" userId="6e1b2b30-480e-4f91-806b-6735d5b9e446" providerId="ADAL" clId="{15942FCE-667C-4FD0-881E-701E302B4821}" dt="2023-03-23T08:03:16.038" v="3" actId="1076"/>
          <ac:spMkLst>
            <pc:docMk/>
            <pc:sldMk cId="1607893357" sldId="258"/>
            <ac:spMk id="2050" creationId="{9E5C263B-8FFB-ED5D-0CD3-AF97D3C624B7}"/>
          </ac:spMkLst>
        </pc:spChg>
      </pc:sldChg>
    </pc:docChg>
  </pc:docChgLst>
  <pc:docChgLst>
    <pc:chgData name="Narelle Wheaton" userId="6e1b2b30-480e-4f91-806b-6735d5b9e446" providerId="ADAL" clId="{D6CF9A53-95D7-493A-A797-9543251591AA}"/>
    <pc:docChg chg="modSld">
      <pc:chgData name="Narelle Wheaton" userId="6e1b2b30-480e-4f91-806b-6735d5b9e446" providerId="ADAL" clId="{D6CF9A53-95D7-493A-A797-9543251591AA}" dt="2023-06-06T04:17:28.263" v="0" actId="207"/>
      <pc:docMkLst>
        <pc:docMk/>
      </pc:docMkLst>
      <pc:sldChg chg="modSp">
        <pc:chgData name="Narelle Wheaton" userId="6e1b2b30-480e-4f91-806b-6735d5b9e446" providerId="ADAL" clId="{D6CF9A53-95D7-493A-A797-9543251591AA}" dt="2023-06-06T04:17:28.263" v="0" actId="207"/>
        <pc:sldMkLst>
          <pc:docMk/>
          <pc:sldMk cId="0" sldId="257"/>
        </pc:sldMkLst>
        <pc:spChg chg="mod">
          <ac:chgData name="Narelle Wheaton" userId="6e1b2b30-480e-4f91-806b-6735d5b9e446" providerId="ADAL" clId="{D6CF9A53-95D7-493A-A797-9543251591AA}" dt="2023-06-06T04:17:28.263" v="0" actId="207"/>
          <ac:spMkLst>
            <pc:docMk/>
            <pc:sldMk cId="0" sldId="257"/>
            <ac:spMk id="2050" creationId="{9E5C263B-8FFB-ED5D-0CD3-AF97D3C624B7}"/>
          </ac:spMkLst>
        </pc:spChg>
      </pc:sldChg>
      <pc:sldChg chg="modSp">
        <pc:chgData name="Narelle Wheaton" userId="6e1b2b30-480e-4f91-806b-6735d5b9e446" providerId="ADAL" clId="{D6CF9A53-95D7-493A-A797-9543251591AA}" dt="2023-06-06T04:17:28.263" v="0" actId="207"/>
        <pc:sldMkLst>
          <pc:docMk/>
          <pc:sldMk cId="1607893357" sldId="258"/>
        </pc:sldMkLst>
        <pc:spChg chg="mod">
          <ac:chgData name="Narelle Wheaton" userId="6e1b2b30-480e-4f91-806b-6735d5b9e446" providerId="ADAL" clId="{D6CF9A53-95D7-493A-A797-9543251591AA}" dt="2023-06-06T04:17:28.263" v="0" actId="207"/>
          <ac:spMkLst>
            <pc:docMk/>
            <pc:sldMk cId="1607893357" sldId="258"/>
            <ac:spMk id="2050" creationId="{9E5C263B-8FFB-ED5D-0CD3-AF97D3C624B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83C80-FFD2-B779-FD9A-F7C4AC96A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820C1-32D3-CB06-E154-9A33D4CCA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472B1-CA12-A40A-E8BA-C2B255BAE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4DFFB-93C1-4175-8A7E-50066A43C3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803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DB860-F842-1243-8820-15EA75CF9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711E1-CF35-A058-48FA-E98C719FF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3DE20-CBAA-45FD-3CB1-0CE9C224D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7AF46-93EE-460F-BEA3-60018D402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001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11A28-6B21-684A-BBAC-789F3AD7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CF8E1-3B0F-BE3C-8FDA-E0B871E2A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566C2-8AF3-91E1-2C3F-914E7F683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C535E-11E6-46A7-BA9F-32AE8971D5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3671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3177D9-8F33-F1D9-C816-76895BE30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D4D37B-0DAB-63FE-0889-F8E26C5EC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B0C99-D68C-28D5-A912-2258BF87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EA03-2538-48E1-AD94-7C53FDFF9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00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FAE38-FEC3-411F-4A10-58641FAA0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E076-A906-64A7-0305-8FD07524C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49EBA-BACD-B112-E90B-E05BC54E0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235C-3D0E-49FF-9CB3-3CD9BA8350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14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0F6F444-E8D4-F12E-5921-FDB160D3F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2BAC6C-93A5-61FB-7DBF-CEBCDEF3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F2F94F-1B50-4168-89B3-D57066522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54551-7E5C-457C-A497-EF90274954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8026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C9F6C7B-BA1F-DB9E-3A87-A7455DABE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7F2577-E86F-0192-7068-4728D6DE0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5F84CE8-BA3A-BE71-91C8-97AD52FEF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0F7DF-2566-4467-882C-45510D74CB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9880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B9C650-1CEE-4A57-D5B5-BF595E2AC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A3856C-50B3-C4C4-0E7A-6536B1FF1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529639-A246-4432-E4E0-5F4A1E2D5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81B89-FB3E-4822-ACE6-1D79815B3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073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4E7FD30-5C21-5500-B3AD-7059F88CE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5025C32-F53D-47BE-7AEE-E7E13ADDE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2E5A4A-B206-7699-F5F4-BA4DA4B20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9D11C-2A6C-4193-B7F7-341FFE991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7796EA-95C2-E44B-9B55-FA9524565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2E0810-C276-F616-355D-AA14EDAFB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1D1BC9-3EAA-7E1C-6501-4FB870ED4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E7C18-7E2E-4569-A3B3-82A0726561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195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F13DE2-5858-42A0-7356-0F1F2BD41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2C6762-9310-B9D6-AC30-10F8F531F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C2A041-A43F-3AB9-EF48-37BFF19F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80A2B-2D25-4A7D-8CF4-EF69CA8E67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057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6C9F991-D386-5510-CF29-93EAC08589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724BBAA-9F4A-9DFB-8387-3A4EBE09C9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B662E-EC0E-11AE-278F-86EF232C5F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6BA5D-C24B-2F16-BB6A-8F27FC7ED2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DE3FD-16BB-5C10-BD31-29693BF25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A17C1F-D9EF-4EAB-8BB5-4196162F27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E5C263B-8FFB-ED5D-0CD3-AF97D3C624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00262" y="1916906"/>
            <a:ext cx="7991475" cy="3024187"/>
          </a:xfrm>
        </p:spPr>
        <p:txBody>
          <a:bodyPr/>
          <a:lstStyle/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God is still on the throne,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he will remember his own;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Though trials may press us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burdens distress us,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never will leave us alone.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E5C263B-8FFB-ED5D-0CD3-AF97D3C624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00262" y="1968861"/>
            <a:ext cx="7991475" cy="2920278"/>
          </a:xfrm>
        </p:spPr>
        <p:txBody>
          <a:bodyPr/>
          <a:lstStyle/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God is still on the throne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he will remember his own;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His promise is true, 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will not forget you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God is still on the throne.</a:t>
            </a:r>
          </a:p>
        </p:txBody>
      </p:sp>
      <p:sp>
        <p:nvSpPr>
          <p:cNvPr id="2051" name="Rectangle 1">
            <a:extLst>
              <a:ext uri="{FF2B5EF4-FFF2-40B4-BE49-F238E27FC236}">
                <a16:creationId xmlns:a16="http://schemas.microsoft.com/office/drawing/2014/main" id="{F15A8184-340A-75F8-505F-4B36D7721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6115050"/>
            <a:ext cx="278447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AU" sz="1200" dirty="0">
                <a:solidFill>
                  <a:schemeClr val="bg1"/>
                </a:solidFill>
              </a:rPr>
              <a:t>God is still on the throne</a:t>
            </a:r>
            <a:r>
              <a:rPr lang="en-AU" sz="1050" dirty="0">
                <a:solidFill>
                  <a:schemeClr val="bg1"/>
                </a:solidFill>
              </a:rPr>
              <a:t> </a:t>
            </a:r>
          </a:p>
          <a:p>
            <a:pPr eaLnBrk="1" hangingPunct="1">
              <a:defRPr/>
            </a:pPr>
            <a:r>
              <a:rPr lang="en-AU" sz="1200" dirty="0">
                <a:solidFill>
                  <a:schemeClr val="bg1"/>
                </a:solidFill>
              </a:rPr>
              <a:t>Kittie Louise </a:t>
            </a:r>
            <a:r>
              <a:rPr lang="en-AU" sz="1200" dirty="0" err="1">
                <a:solidFill>
                  <a:schemeClr val="bg1"/>
                </a:solidFill>
              </a:rPr>
              <a:t>Jennett</a:t>
            </a:r>
            <a:r>
              <a:rPr lang="en-AU" sz="1200" dirty="0">
                <a:solidFill>
                  <a:schemeClr val="bg1"/>
                </a:solidFill>
              </a:rPr>
              <a:t> Suffield (1884-1972)</a:t>
            </a:r>
            <a:r>
              <a:rPr lang="en-AU" sz="1050" dirty="0">
                <a:solidFill>
                  <a:schemeClr val="bg1"/>
                </a:solidFill>
              </a:rPr>
              <a:t> </a:t>
            </a:r>
            <a:endParaRPr lang="en-AU" altLang="en-US" sz="1050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en-AU" altLang="en-US" sz="1200" dirty="0">
                <a:solidFill>
                  <a:schemeClr val="bg1"/>
                </a:solidFill>
              </a:rPr>
              <a:t>© The General of the Salvation Army </a:t>
            </a:r>
          </a:p>
        </p:txBody>
      </p:sp>
    </p:spTree>
    <p:extLst>
      <p:ext uri="{BB962C8B-B14F-4D97-AF65-F5344CB8AC3E}">
        <p14:creationId xmlns:p14="http://schemas.microsoft.com/office/powerpoint/2010/main" val="1607893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81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5</cp:revision>
  <dcterms:created xsi:type="dcterms:W3CDTF">1999-04-08T07:23:11Z</dcterms:created>
  <dcterms:modified xsi:type="dcterms:W3CDTF">2023-06-06T04:17:28Z</dcterms:modified>
</cp:coreProperties>
</file>